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70" r:id="rId4"/>
    <p:sldId id="272" r:id="rId5"/>
    <p:sldId id="271" r:id="rId6"/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custSel addSld delSld modSld sldOrd modMainMaster">
      <pc:chgData name="横田 将也" userId="56cb7ced-5cc5-450b-bf99-230b8a5e840f" providerId="ADAL" clId="{0B97F1CE-818B-4D2C-A494-6E5BC3230639}" dt="2026-08-04T07:09:09.535" v="765" actId="47"/>
      <pc:docMkLst>
        <pc:docMk/>
      </pc:docMkLst>
      <pc:sldChg chg="del">
        <pc:chgData name="横田 将也" userId="56cb7ced-5cc5-450b-bf99-230b8a5e840f" providerId="ADAL" clId="{0B97F1CE-818B-4D2C-A494-6E5BC3230639}" dt="2026-08-04T07:09:09.535" v="765" actId="47"/>
        <pc:sldMkLst>
          <pc:docMk/>
          <pc:sldMk cId="0" sldId="265"/>
        </pc:sldMkLst>
      </pc:sldChg>
      <pc:sldChg chg="addSp modSp new del mod ord setBg">
        <pc:chgData name="横田 将也" userId="56cb7ced-5cc5-450b-bf99-230b8a5e840f" providerId="ADAL" clId="{0B97F1CE-818B-4D2C-A494-6E5BC3230639}" dt="2026-08-04T07:08:34.048" v="764" actId="47"/>
        <pc:sldMkLst>
          <pc:docMk/>
          <pc:sldMk cId="855811068" sldId="268"/>
        </pc:sldMkLst>
      </pc:sldChg>
      <pc:sldChg chg="modSp new del mod">
        <pc:chgData name="横田 将也" userId="56cb7ced-5cc5-450b-bf99-230b8a5e840f" providerId="ADAL" clId="{0B97F1CE-818B-4D2C-A494-6E5BC3230639}" dt="2026-08-04T07:08:32.830" v="763" actId="47"/>
        <pc:sldMkLst>
          <pc:docMk/>
          <pc:sldMk cId="3605534218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6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9C4A97C-5AE4-7BE3-5E5D-E8304834CBD6}"/>
              </a:ext>
            </a:extLst>
          </p:cNvPr>
          <p:cNvSpPr txBox="1"/>
          <p:nvPr/>
        </p:nvSpPr>
        <p:spPr>
          <a:xfrm>
            <a:off x="2222500" y="1905000"/>
            <a:ext cx="118110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9600" dirty="0"/>
              <a:t>３年生　</a:t>
            </a:r>
            <a:r>
              <a:rPr kumimoji="1" lang="en-US" altLang="ja-JP" sz="9600" dirty="0"/>
              <a:t>DS</a:t>
            </a:r>
            <a:r>
              <a:rPr kumimoji="1" lang="ja-JP" altLang="en-US" sz="9600" dirty="0"/>
              <a:t>　ガイダンス</a:t>
            </a:r>
          </a:p>
        </p:txBody>
      </p:sp>
    </p:spTree>
    <p:extLst>
      <p:ext uri="{BB962C8B-B14F-4D97-AF65-F5344CB8AC3E}">
        <p14:creationId xmlns:p14="http://schemas.microsoft.com/office/powerpoint/2010/main" val="136754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CCC3A1-810A-9B42-04AD-51BFC3448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775200" cy="1143000"/>
          </a:xfrm>
          <a:custGeom>
            <a:avLst/>
            <a:gdLst>
              <a:gd name="csX0" fmla="*/ 0 w 4775200"/>
              <a:gd name="csY0" fmla="*/ 0 h 1143000"/>
              <a:gd name="csX1" fmla="*/ 453644 w 4775200"/>
              <a:gd name="csY1" fmla="*/ 0 h 1143000"/>
              <a:gd name="csX2" fmla="*/ 1002792 w 4775200"/>
              <a:gd name="csY2" fmla="*/ 0 h 1143000"/>
              <a:gd name="csX3" fmla="*/ 1647444 w 4775200"/>
              <a:gd name="csY3" fmla="*/ 0 h 1143000"/>
              <a:gd name="csX4" fmla="*/ 2292096 w 4775200"/>
              <a:gd name="csY4" fmla="*/ 0 h 1143000"/>
              <a:gd name="csX5" fmla="*/ 2745740 w 4775200"/>
              <a:gd name="csY5" fmla="*/ 0 h 1143000"/>
              <a:gd name="csX6" fmla="*/ 3390392 w 4775200"/>
              <a:gd name="csY6" fmla="*/ 0 h 1143000"/>
              <a:gd name="csX7" fmla="*/ 3844036 w 4775200"/>
              <a:gd name="csY7" fmla="*/ 0 h 1143000"/>
              <a:gd name="csX8" fmla="*/ 4775200 w 4775200"/>
              <a:gd name="csY8" fmla="*/ 0 h 1143000"/>
              <a:gd name="csX9" fmla="*/ 4775200 w 4775200"/>
              <a:gd name="csY9" fmla="*/ 571500 h 1143000"/>
              <a:gd name="csX10" fmla="*/ 4775200 w 4775200"/>
              <a:gd name="csY10" fmla="*/ 1143000 h 1143000"/>
              <a:gd name="csX11" fmla="*/ 4321556 w 4775200"/>
              <a:gd name="csY11" fmla="*/ 1143000 h 1143000"/>
              <a:gd name="csX12" fmla="*/ 3629152 w 4775200"/>
              <a:gd name="csY12" fmla="*/ 1143000 h 1143000"/>
              <a:gd name="csX13" fmla="*/ 3127756 w 4775200"/>
              <a:gd name="csY13" fmla="*/ 1143000 h 1143000"/>
              <a:gd name="csX14" fmla="*/ 2578608 w 4775200"/>
              <a:gd name="csY14" fmla="*/ 1143000 h 1143000"/>
              <a:gd name="csX15" fmla="*/ 1933956 w 4775200"/>
              <a:gd name="csY15" fmla="*/ 1143000 h 1143000"/>
              <a:gd name="csX16" fmla="*/ 1384808 w 4775200"/>
              <a:gd name="csY16" fmla="*/ 1143000 h 1143000"/>
              <a:gd name="csX17" fmla="*/ 787908 w 4775200"/>
              <a:gd name="csY17" fmla="*/ 1143000 h 1143000"/>
              <a:gd name="csX18" fmla="*/ 0 w 4775200"/>
              <a:gd name="csY18" fmla="*/ 1143000 h 1143000"/>
              <a:gd name="csX19" fmla="*/ 0 w 4775200"/>
              <a:gd name="csY19" fmla="*/ 594360 h 1143000"/>
              <a:gd name="csX20" fmla="*/ 0 w 4775200"/>
              <a:gd name="csY20" fmla="*/ 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775200" h="1143000" fill="none" extrusionOk="0">
                <a:moveTo>
                  <a:pt x="0" y="0"/>
                </a:moveTo>
                <a:cubicBezTo>
                  <a:pt x="220169" y="-19272"/>
                  <a:pt x="256798" y="20262"/>
                  <a:pt x="453644" y="0"/>
                </a:cubicBezTo>
                <a:cubicBezTo>
                  <a:pt x="650490" y="-20262"/>
                  <a:pt x="874235" y="31434"/>
                  <a:pt x="1002792" y="0"/>
                </a:cubicBezTo>
                <a:cubicBezTo>
                  <a:pt x="1131349" y="-31434"/>
                  <a:pt x="1336596" y="39898"/>
                  <a:pt x="1647444" y="0"/>
                </a:cubicBezTo>
                <a:cubicBezTo>
                  <a:pt x="1958292" y="-39898"/>
                  <a:pt x="2120580" y="58900"/>
                  <a:pt x="2292096" y="0"/>
                </a:cubicBezTo>
                <a:cubicBezTo>
                  <a:pt x="2463612" y="-58900"/>
                  <a:pt x="2553792" y="13809"/>
                  <a:pt x="2745740" y="0"/>
                </a:cubicBezTo>
                <a:cubicBezTo>
                  <a:pt x="2937688" y="-13809"/>
                  <a:pt x="3259498" y="24939"/>
                  <a:pt x="3390392" y="0"/>
                </a:cubicBezTo>
                <a:cubicBezTo>
                  <a:pt x="3521286" y="-24939"/>
                  <a:pt x="3660525" y="11908"/>
                  <a:pt x="3844036" y="0"/>
                </a:cubicBezTo>
                <a:cubicBezTo>
                  <a:pt x="4027547" y="-11908"/>
                  <a:pt x="4439798" y="94943"/>
                  <a:pt x="4775200" y="0"/>
                </a:cubicBezTo>
                <a:cubicBezTo>
                  <a:pt x="4838577" y="128235"/>
                  <a:pt x="4720065" y="336803"/>
                  <a:pt x="4775200" y="571500"/>
                </a:cubicBezTo>
                <a:cubicBezTo>
                  <a:pt x="4830335" y="806197"/>
                  <a:pt x="4725090" y="879927"/>
                  <a:pt x="4775200" y="1143000"/>
                </a:cubicBezTo>
                <a:cubicBezTo>
                  <a:pt x="4653921" y="1170677"/>
                  <a:pt x="4511831" y="1107958"/>
                  <a:pt x="4321556" y="1143000"/>
                </a:cubicBezTo>
                <a:cubicBezTo>
                  <a:pt x="4131281" y="1178042"/>
                  <a:pt x="3837559" y="1111507"/>
                  <a:pt x="3629152" y="1143000"/>
                </a:cubicBezTo>
                <a:cubicBezTo>
                  <a:pt x="3420745" y="1174493"/>
                  <a:pt x="3313362" y="1098048"/>
                  <a:pt x="3127756" y="1143000"/>
                </a:cubicBezTo>
                <a:cubicBezTo>
                  <a:pt x="2942150" y="1187952"/>
                  <a:pt x="2834363" y="1093301"/>
                  <a:pt x="2578608" y="1143000"/>
                </a:cubicBezTo>
                <a:cubicBezTo>
                  <a:pt x="2322853" y="1192699"/>
                  <a:pt x="2213926" y="1071866"/>
                  <a:pt x="1933956" y="1143000"/>
                </a:cubicBezTo>
                <a:cubicBezTo>
                  <a:pt x="1653986" y="1214134"/>
                  <a:pt x="1600616" y="1096047"/>
                  <a:pt x="1384808" y="1143000"/>
                </a:cubicBezTo>
                <a:cubicBezTo>
                  <a:pt x="1169000" y="1189953"/>
                  <a:pt x="980050" y="1130729"/>
                  <a:pt x="787908" y="1143000"/>
                </a:cubicBezTo>
                <a:cubicBezTo>
                  <a:pt x="595766" y="1155271"/>
                  <a:pt x="281260" y="1086827"/>
                  <a:pt x="0" y="1143000"/>
                </a:cubicBezTo>
                <a:cubicBezTo>
                  <a:pt x="-16617" y="906082"/>
                  <a:pt x="7551" y="787351"/>
                  <a:pt x="0" y="594360"/>
                </a:cubicBezTo>
                <a:cubicBezTo>
                  <a:pt x="-7551" y="401369"/>
                  <a:pt x="34080" y="188078"/>
                  <a:pt x="0" y="0"/>
                </a:cubicBezTo>
                <a:close/>
              </a:path>
              <a:path w="4775200" h="1143000" stroke="0" extrusionOk="0">
                <a:moveTo>
                  <a:pt x="0" y="0"/>
                </a:moveTo>
                <a:cubicBezTo>
                  <a:pt x="277608" y="-51283"/>
                  <a:pt x="361048" y="66959"/>
                  <a:pt x="596900" y="0"/>
                </a:cubicBezTo>
                <a:cubicBezTo>
                  <a:pt x="832752" y="-66959"/>
                  <a:pt x="908783" y="26876"/>
                  <a:pt x="1146048" y="0"/>
                </a:cubicBezTo>
                <a:cubicBezTo>
                  <a:pt x="1383313" y="-26876"/>
                  <a:pt x="1492452" y="17464"/>
                  <a:pt x="1599692" y="0"/>
                </a:cubicBezTo>
                <a:cubicBezTo>
                  <a:pt x="1706932" y="-17464"/>
                  <a:pt x="2105285" y="61843"/>
                  <a:pt x="2244344" y="0"/>
                </a:cubicBezTo>
                <a:cubicBezTo>
                  <a:pt x="2383403" y="-61843"/>
                  <a:pt x="2698448" y="22956"/>
                  <a:pt x="2936748" y="0"/>
                </a:cubicBezTo>
                <a:cubicBezTo>
                  <a:pt x="3175048" y="-22956"/>
                  <a:pt x="3374316" y="25878"/>
                  <a:pt x="3533648" y="0"/>
                </a:cubicBezTo>
                <a:cubicBezTo>
                  <a:pt x="3692980" y="-25878"/>
                  <a:pt x="3877023" y="40029"/>
                  <a:pt x="4082796" y="0"/>
                </a:cubicBezTo>
                <a:cubicBezTo>
                  <a:pt x="4288569" y="-40029"/>
                  <a:pt x="4506367" y="41069"/>
                  <a:pt x="4775200" y="0"/>
                </a:cubicBezTo>
                <a:cubicBezTo>
                  <a:pt x="4810757" y="278001"/>
                  <a:pt x="4753431" y="378991"/>
                  <a:pt x="4775200" y="560070"/>
                </a:cubicBezTo>
                <a:cubicBezTo>
                  <a:pt x="4796969" y="741149"/>
                  <a:pt x="4719981" y="852688"/>
                  <a:pt x="4775200" y="1143000"/>
                </a:cubicBezTo>
                <a:cubicBezTo>
                  <a:pt x="4537948" y="1154126"/>
                  <a:pt x="4358139" y="1127584"/>
                  <a:pt x="4082796" y="1143000"/>
                </a:cubicBezTo>
                <a:cubicBezTo>
                  <a:pt x="3807453" y="1158416"/>
                  <a:pt x="3579188" y="1138027"/>
                  <a:pt x="3390392" y="1143000"/>
                </a:cubicBezTo>
                <a:cubicBezTo>
                  <a:pt x="3201596" y="1147973"/>
                  <a:pt x="3073221" y="1119919"/>
                  <a:pt x="2793492" y="1143000"/>
                </a:cubicBezTo>
                <a:cubicBezTo>
                  <a:pt x="2513763" y="1166081"/>
                  <a:pt x="2277621" y="1061567"/>
                  <a:pt x="2101088" y="1143000"/>
                </a:cubicBezTo>
                <a:cubicBezTo>
                  <a:pt x="1924555" y="1224433"/>
                  <a:pt x="1699841" y="1096475"/>
                  <a:pt x="1551940" y="1143000"/>
                </a:cubicBezTo>
                <a:cubicBezTo>
                  <a:pt x="1404039" y="1189525"/>
                  <a:pt x="1305599" y="1133040"/>
                  <a:pt x="1098296" y="1143000"/>
                </a:cubicBezTo>
                <a:cubicBezTo>
                  <a:pt x="890993" y="1152960"/>
                  <a:pt x="484308" y="1106217"/>
                  <a:pt x="0" y="1143000"/>
                </a:cubicBezTo>
                <a:cubicBezTo>
                  <a:pt x="-65927" y="992318"/>
                  <a:pt x="56497" y="689059"/>
                  <a:pt x="0" y="560070"/>
                </a:cubicBezTo>
                <a:cubicBezTo>
                  <a:pt x="-56497" y="431081"/>
                  <a:pt x="36402" y="207174"/>
                  <a:pt x="0" y="0"/>
                </a:cubicBezTo>
                <a:close/>
              </a:path>
            </a:pathLst>
          </a:custGeom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5967556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kumimoji="1" lang="ja-JP" altLang="en-US" dirty="0"/>
              <a:t>何をしていくか。</a:t>
            </a:r>
          </a:p>
        </p:txBody>
      </p:sp>
    </p:spTree>
    <p:extLst>
      <p:ext uri="{BB962C8B-B14F-4D97-AF65-F5344CB8AC3E}">
        <p14:creationId xmlns:p14="http://schemas.microsoft.com/office/powerpoint/2010/main" val="323136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F7C1E6-FF39-2678-BAB3-C29EB6D0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40837"/>
            <a:ext cx="5689600" cy="1143000"/>
          </a:xfrm>
          <a:custGeom>
            <a:avLst/>
            <a:gdLst>
              <a:gd name="csX0" fmla="*/ 0 w 5689600"/>
              <a:gd name="csY0" fmla="*/ 0 h 1143000"/>
              <a:gd name="csX1" fmla="*/ 568960 w 5689600"/>
              <a:gd name="csY1" fmla="*/ 0 h 1143000"/>
              <a:gd name="csX2" fmla="*/ 1081024 w 5689600"/>
              <a:gd name="csY2" fmla="*/ 0 h 1143000"/>
              <a:gd name="csX3" fmla="*/ 1479296 w 5689600"/>
              <a:gd name="csY3" fmla="*/ 0 h 1143000"/>
              <a:gd name="csX4" fmla="*/ 1991360 w 5689600"/>
              <a:gd name="csY4" fmla="*/ 0 h 1143000"/>
              <a:gd name="csX5" fmla="*/ 2617216 w 5689600"/>
              <a:gd name="csY5" fmla="*/ 0 h 1143000"/>
              <a:gd name="csX6" fmla="*/ 3299968 w 5689600"/>
              <a:gd name="csY6" fmla="*/ 0 h 1143000"/>
              <a:gd name="csX7" fmla="*/ 3755136 w 5689600"/>
              <a:gd name="csY7" fmla="*/ 0 h 1143000"/>
              <a:gd name="csX8" fmla="*/ 4324096 w 5689600"/>
              <a:gd name="csY8" fmla="*/ 0 h 1143000"/>
              <a:gd name="csX9" fmla="*/ 4722368 w 5689600"/>
              <a:gd name="csY9" fmla="*/ 0 h 1143000"/>
              <a:gd name="csX10" fmla="*/ 5177536 w 5689600"/>
              <a:gd name="csY10" fmla="*/ 0 h 1143000"/>
              <a:gd name="csX11" fmla="*/ 5689600 w 5689600"/>
              <a:gd name="csY11" fmla="*/ 0 h 1143000"/>
              <a:gd name="csX12" fmla="*/ 5689600 w 5689600"/>
              <a:gd name="csY12" fmla="*/ 537210 h 1143000"/>
              <a:gd name="csX13" fmla="*/ 5689600 w 5689600"/>
              <a:gd name="csY13" fmla="*/ 1143000 h 1143000"/>
              <a:gd name="csX14" fmla="*/ 5063744 w 5689600"/>
              <a:gd name="csY14" fmla="*/ 1143000 h 1143000"/>
              <a:gd name="csX15" fmla="*/ 4608576 w 5689600"/>
              <a:gd name="csY15" fmla="*/ 1143000 h 1143000"/>
              <a:gd name="csX16" fmla="*/ 3982720 w 5689600"/>
              <a:gd name="csY16" fmla="*/ 1143000 h 1143000"/>
              <a:gd name="csX17" fmla="*/ 3413760 w 5689600"/>
              <a:gd name="csY17" fmla="*/ 1143000 h 1143000"/>
              <a:gd name="csX18" fmla="*/ 2731008 w 5689600"/>
              <a:gd name="csY18" fmla="*/ 1143000 h 1143000"/>
              <a:gd name="csX19" fmla="*/ 2275840 w 5689600"/>
              <a:gd name="csY19" fmla="*/ 1143000 h 1143000"/>
              <a:gd name="csX20" fmla="*/ 1593088 w 5689600"/>
              <a:gd name="csY20" fmla="*/ 1143000 h 1143000"/>
              <a:gd name="csX21" fmla="*/ 1081024 w 5689600"/>
              <a:gd name="csY21" fmla="*/ 1143000 h 1143000"/>
              <a:gd name="csX22" fmla="*/ 0 w 5689600"/>
              <a:gd name="csY22" fmla="*/ 1143000 h 1143000"/>
              <a:gd name="csX23" fmla="*/ 0 w 5689600"/>
              <a:gd name="csY23" fmla="*/ 582930 h 1143000"/>
              <a:gd name="csX24" fmla="*/ 0 w 5689600"/>
              <a:gd name="csY24" fmla="*/ 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689600" h="1143000" fill="none" extrusionOk="0">
                <a:moveTo>
                  <a:pt x="0" y="0"/>
                </a:moveTo>
                <a:cubicBezTo>
                  <a:pt x="147537" y="-42528"/>
                  <a:pt x="356991" y="59518"/>
                  <a:pt x="568960" y="0"/>
                </a:cubicBezTo>
                <a:cubicBezTo>
                  <a:pt x="780929" y="-59518"/>
                  <a:pt x="924184" y="6197"/>
                  <a:pt x="1081024" y="0"/>
                </a:cubicBezTo>
                <a:cubicBezTo>
                  <a:pt x="1237864" y="-6197"/>
                  <a:pt x="1357645" y="33507"/>
                  <a:pt x="1479296" y="0"/>
                </a:cubicBezTo>
                <a:cubicBezTo>
                  <a:pt x="1600947" y="-33507"/>
                  <a:pt x="1778283" y="2058"/>
                  <a:pt x="1991360" y="0"/>
                </a:cubicBezTo>
                <a:cubicBezTo>
                  <a:pt x="2204437" y="-2058"/>
                  <a:pt x="2438515" y="36942"/>
                  <a:pt x="2617216" y="0"/>
                </a:cubicBezTo>
                <a:cubicBezTo>
                  <a:pt x="2795917" y="-36942"/>
                  <a:pt x="2993013" y="12501"/>
                  <a:pt x="3299968" y="0"/>
                </a:cubicBezTo>
                <a:cubicBezTo>
                  <a:pt x="3606923" y="-12501"/>
                  <a:pt x="3538871" y="35461"/>
                  <a:pt x="3755136" y="0"/>
                </a:cubicBezTo>
                <a:cubicBezTo>
                  <a:pt x="3971401" y="-35461"/>
                  <a:pt x="4207757" y="26560"/>
                  <a:pt x="4324096" y="0"/>
                </a:cubicBezTo>
                <a:cubicBezTo>
                  <a:pt x="4440435" y="-26560"/>
                  <a:pt x="4551216" y="43243"/>
                  <a:pt x="4722368" y="0"/>
                </a:cubicBezTo>
                <a:cubicBezTo>
                  <a:pt x="4893520" y="-43243"/>
                  <a:pt x="5042859" y="36502"/>
                  <a:pt x="5177536" y="0"/>
                </a:cubicBezTo>
                <a:cubicBezTo>
                  <a:pt x="5312213" y="-36502"/>
                  <a:pt x="5545978" y="26506"/>
                  <a:pt x="5689600" y="0"/>
                </a:cubicBezTo>
                <a:cubicBezTo>
                  <a:pt x="5700924" y="235678"/>
                  <a:pt x="5663283" y="295024"/>
                  <a:pt x="5689600" y="537210"/>
                </a:cubicBezTo>
                <a:cubicBezTo>
                  <a:pt x="5715917" y="779396"/>
                  <a:pt x="5636636" y="848917"/>
                  <a:pt x="5689600" y="1143000"/>
                </a:cubicBezTo>
                <a:cubicBezTo>
                  <a:pt x="5449379" y="1211010"/>
                  <a:pt x="5371253" y="1137764"/>
                  <a:pt x="5063744" y="1143000"/>
                </a:cubicBezTo>
                <a:cubicBezTo>
                  <a:pt x="4756235" y="1148236"/>
                  <a:pt x="4775612" y="1121932"/>
                  <a:pt x="4608576" y="1143000"/>
                </a:cubicBezTo>
                <a:cubicBezTo>
                  <a:pt x="4441540" y="1164068"/>
                  <a:pt x="4180760" y="1123747"/>
                  <a:pt x="3982720" y="1143000"/>
                </a:cubicBezTo>
                <a:cubicBezTo>
                  <a:pt x="3784680" y="1162253"/>
                  <a:pt x="3635616" y="1110888"/>
                  <a:pt x="3413760" y="1143000"/>
                </a:cubicBezTo>
                <a:cubicBezTo>
                  <a:pt x="3191904" y="1175112"/>
                  <a:pt x="3070539" y="1067756"/>
                  <a:pt x="2731008" y="1143000"/>
                </a:cubicBezTo>
                <a:cubicBezTo>
                  <a:pt x="2391477" y="1218244"/>
                  <a:pt x="2378221" y="1133409"/>
                  <a:pt x="2275840" y="1143000"/>
                </a:cubicBezTo>
                <a:cubicBezTo>
                  <a:pt x="2173459" y="1152591"/>
                  <a:pt x="1812558" y="1129547"/>
                  <a:pt x="1593088" y="1143000"/>
                </a:cubicBezTo>
                <a:cubicBezTo>
                  <a:pt x="1373618" y="1156453"/>
                  <a:pt x="1308117" y="1091663"/>
                  <a:pt x="1081024" y="1143000"/>
                </a:cubicBezTo>
                <a:cubicBezTo>
                  <a:pt x="853931" y="1194337"/>
                  <a:pt x="427220" y="1091173"/>
                  <a:pt x="0" y="1143000"/>
                </a:cubicBezTo>
                <a:cubicBezTo>
                  <a:pt x="-32969" y="867085"/>
                  <a:pt x="37072" y="769870"/>
                  <a:pt x="0" y="582930"/>
                </a:cubicBezTo>
                <a:cubicBezTo>
                  <a:pt x="-37072" y="395990"/>
                  <a:pt x="3960" y="170039"/>
                  <a:pt x="0" y="0"/>
                </a:cubicBezTo>
                <a:close/>
              </a:path>
              <a:path w="5689600" h="1143000" stroke="0" extrusionOk="0">
                <a:moveTo>
                  <a:pt x="0" y="0"/>
                </a:moveTo>
                <a:cubicBezTo>
                  <a:pt x="279908" y="-43532"/>
                  <a:pt x="327679" y="41799"/>
                  <a:pt x="625856" y="0"/>
                </a:cubicBezTo>
                <a:cubicBezTo>
                  <a:pt x="924033" y="-41799"/>
                  <a:pt x="882322" y="53332"/>
                  <a:pt x="1081024" y="0"/>
                </a:cubicBezTo>
                <a:cubicBezTo>
                  <a:pt x="1279726" y="-53332"/>
                  <a:pt x="1412971" y="20721"/>
                  <a:pt x="1649984" y="0"/>
                </a:cubicBezTo>
                <a:cubicBezTo>
                  <a:pt x="1886997" y="-20721"/>
                  <a:pt x="2033260" y="29201"/>
                  <a:pt x="2162048" y="0"/>
                </a:cubicBezTo>
                <a:cubicBezTo>
                  <a:pt x="2290836" y="-29201"/>
                  <a:pt x="2478697" y="2486"/>
                  <a:pt x="2731008" y="0"/>
                </a:cubicBezTo>
                <a:cubicBezTo>
                  <a:pt x="2983319" y="-2486"/>
                  <a:pt x="3137000" y="55720"/>
                  <a:pt x="3356864" y="0"/>
                </a:cubicBezTo>
                <a:cubicBezTo>
                  <a:pt x="3576728" y="-55720"/>
                  <a:pt x="3597724" y="36989"/>
                  <a:pt x="3755136" y="0"/>
                </a:cubicBezTo>
                <a:cubicBezTo>
                  <a:pt x="3912548" y="-36989"/>
                  <a:pt x="4067590" y="21765"/>
                  <a:pt x="4267200" y="0"/>
                </a:cubicBezTo>
                <a:cubicBezTo>
                  <a:pt x="4466810" y="-21765"/>
                  <a:pt x="4655773" y="55455"/>
                  <a:pt x="4836160" y="0"/>
                </a:cubicBezTo>
                <a:cubicBezTo>
                  <a:pt x="5016547" y="-55455"/>
                  <a:pt x="5424604" y="531"/>
                  <a:pt x="5689600" y="0"/>
                </a:cubicBezTo>
                <a:cubicBezTo>
                  <a:pt x="5692302" y="155288"/>
                  <a:pt x="5651467" y="420015"/>
                  <a:pt x="5689600" y="594360"/>
                </a:cubicBezTo>
                <a:cubicBezTo>
                  <a:pt x="5727733" y="768705"/>
                  <a:pt x="5685292" y="873816"/>
                  <a:pt x="5689600" y="1143000"/>
                </a:cubicBezTo>
                <a:cubicBezTo>
                  <a:pt x="5595326" y="1186931"/>
                  <a:pt x="5465179" y="1134360"/>
                  <a:pt x="5291328" y="1143000"/>
                </a:cubicBezTo>
                <a:cubicBezTo>
                  <a:pt x="5117477" y="1151640"/>
                  <a:pt x="4986943" y="1122212"/>
                  <a:pt x="4893056" y="1143000"/>
                </a:cubicBezTo>
                <a:cubicBezTo>
                  <a:pt x="4799169" y="1163788"/>
                  <a:pt x="4487015" y="1123920"/>
                  <a:pt x="4380992" y="1143000"/>
                </a:cubicBezTo>
                <a:cubicBezTo>
                  <a:pt x="4274969" y="1162080"/>
                  <a:pt x="4073269" y="1129467"/>
                  <a:pt x="3868928" y="1143000"/>
                </a:cubicBezTo>
                <a:cubicBezTo>
                  <a:pt x="3664587" y="1156533"/>
                  <a:pt x="3513070" y="1061792"/>
                  <a:pt x="3186176" y="1143000"/>
                </a:cubicBezTo>
                <a:cubicBezTo>
                  <a:pt x="2859282" y="1224208"/>
                  <a:pt x="2733949" y="1103086"/>
                  <a:pt x="2503424" y="1143000"/>
                </a:cubicBezTo>
                <a:cubicBezTo>
                  <a:pt x="2272899" y="1182914"/>
                  <a:pt x="2210472" y="1100268"/>
                  <a:pt x="2048256" y="1143000"/>
                </a:cubicBezTo>
                <a:cubicBezTo>
                  <a:pt x="1886040" y="1185732"/>
                  <a:pt x="1778880" y="1092353"/>
                  <a:pt x="1593088" y="1143000"/>
                </a:cubicBezTo>
                <a:cubicBezTo>
                  <a:pt x="1407296" y="1193647"/>
                  <a:pt x="1354101" y="1113758"/>
                  <a:pt x="1194816" y="1143000"/>
                </a:cubicBezTo>
                <a:cubicBezTo>
                  <a:pt x="1035531" y="1172242"/>
                  <a:pt x="788703" y="1129771"/>
                  <a:pt x="568960" y="1143000"/>
                </a:cubicBezTo>
                <a:cubicBezTo>
                  <a:pt x="349217" y="1156229"/>
                  <a:pt x="135623" y="1139014"/>
                  <a:pt x="0" y="1143000"/>
                </a:cubicBezTo>
                <a:cubicBezTo>
                  <a:pt x="-50086" y="1017414"/>
                  <a:pt x="39556" y="786820"/>
                  <a:pt x="0" y="594360"/>
                </a:cubicBezTo>
                <a:cubicBezTo>
                  <a:pt x="-39556" y="401900"/>
                  <a:pt x="45279" y="134607"/>
                  <a:pt x="0" y="0"/>
                </a:cubicBezTo>
                <a:close/>
              </a:path>
            </a:pathLst>
          </a:custGeom>
          <a:ln w="952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94160050"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r>
              <a:rPr kumimoji="1" lang="ja-JP" altLang="en-US" dirty="0"/>
              <a:t>昨年までの活動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F7363D-3248-139F-7DF5-0A7E45EC68D8}"/>
              </a:ext>
            </a:extLst>
          </p:cNvPr>
          <p:cNvSpPr txBox="1"/>
          <p:nvPr/>
        </p:nvSpPr>
        <p:spPr>
          <a:xfrm>
            <a:off x="0" y="1905000"/>
            <a:ext cx="164551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400" dirty="0"/>
              <a:t>与えられた</a:t>
            </a:r>
            <a:r>
              <a:rPr kumimoji="1" lang="ja-JP" altLang="en-US" sz="4800" dirty="0">
                <a:solidFill>
                  <a:srgbClr val="FF0000"/>
                </a:solidFill>
              </a:rPr>
              <a:t>綺麗なデータ</a:t>
            </a:r>
            <a:r>
              <a:rPr kumimoji="1" lang="ja-JP" altLang="en-US" sz="4400" dirty="0"/>
              <a:t>を、</a:t>
            </a:r>
            <a:r>
              <a:rPr kumimoji="1" lang="ja-JP" altLang="en-US" sz="4800" dirty="0">
                <a:solidFill>
                  <a:srgbClr val="FF0000"/>
                </a:solidFill>
              </a:rPr>
              <a:t>教員が提示した方法</a:t>
            </a:r>
            <a:r>
              <a:rPr kumimoji="1" lang="ja-JP" altLang="en-US" sz="4400" dirty="0"/>
              <a:t>で分析していた。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D0B1088-B6E0-AED5-FE5C-BE8FF41EB3D9}"/>
              </a:ext>
            </a:extLst>
          </p:cNvPr>
          <p:cNvSpPr/>
          <p:nvPr/>
        </p:nvSpPr>
        <p:spPr>
          <a:xfrm>
            <a:off x="127000" y="152400"/>
            <a:ext cx="16002000" cy="32004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矢印: 下 4">
            <a:extLst>
              <a:ext uri="{FF2B5EF4-FFF2-40B4-BE49-F238E27FC236}">
                <a16:creationId xmlns:a16="http://schemas.microsoft.com/office/drawing/2014/main" id="{3D6F5BD9-6573-402B-AA22-D935A4291EDE}"/>
              </a:ext>
            </a:extLst>
          </p:cNvPr>
          <p:cNvSpPr/>
          <p:nvPr/>
        </p:nvSpPr>
        <p:spPr>
          <a:xfrm>
            <a:off x="6933096" y="4076700"/>
            <a:ext cx="1219200" cy="9906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93E64BF-28C0-EAC2-9A86-8064B0F54ADD}"/>
              </a:ext>
            </a:extLst>
          </p:cNvPr>
          <p:cNvSpPr txBox="1"/>
          <p:nvPr/>
        </p:nvSpPr>
        <p:spPr>
          <a:xfrm>
            <a:off x="946372" y="5252904"/>
            <a:ext cx="2406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/>
              <a:t>実際は、、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A630C20-6EAF-AD4A-149C-50FC9E72E64D}"/>
              </a:ext>
            </a:extLst>
          </p:cNvPr>
          <p:cNvSpPr txBox="1"/>
          <p:nvPr/>
        </p:nvSpPr>
        <p:spPr>
          <a:xfrm>
            <a:off x="2565400" y="6854279"/>
            <a:ext cx="840187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400" dirty="0">
                <a:solidFill>
                  <a:srgbClr val="FF0000"/>
                </a:solidFill>
              </a:rPr>
              <a:t>綺麗なデータ？</a:t>
            </a:r>
            <a:endParaRPr lang="ja-JP" altLang="en-US" sz="4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EC7F518-3730-F2E9-FBEB-8876AAB672E2}"/>
              </a:ext>
            </a:extLst>
          </p:cNvPr>
          <p:cNvSpPr txBox="1"/>
          <p:nvPr/>
        </p:nvSpPr>
        <p:spPr>
          <a:xfrm>
            <a:off x="8251869" y="6854279"/>
            <a:ext cx="84018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4000" dirty="0">
                <a:solidFill>
                  <a:srgbClr val="FF0000"/>
                </a:solidFill>
              </a:rPr>
              <a:t>教員が提示した方法？</a:t>
            </a:r>
            <a:endParaRPr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62564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F57A27-3FC1-C216-545B-DF6E9B738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143000"/>
            <a:ext cx="14859000" cy="11430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みんなが次のステージで本当にデータサイエンスができるのか？</a:t>
            </a:r>
          </a:p>
        </p:txBody>
      </p:sp>
    </p:spTree>
    <p:extLst>
      <p:ext uri="{BB962C8B-B14F-4D97-AF65-F5344CB8AC3E}">
        <p14:creationId xmlns:p14="http://schemas.microsoft.com/office/powerpoint/2010/main" val="271808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5E20E3-8E07-3C18-DF92-B907045FB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1828800"/>
            <a:ext cx="14376400" cy="1143000"/>
          </a:xfrm>
          <a:custGeom>
            <a:avLst/>
            <a:gdLst>
              <a:gd name="csX0" fmla="*/ 0 w 14376400"/>
              <a:gd name="csY0" fmla="*/ 0 h 1143000"/>
              <a:gd name="csX1" fmla="*/ 397062 w 14376400"/>
              <a:gd name="csY1" fmla="*/ 0 h 1143000"/>
              <a:gd name="csX2" fmla="*/ 794125 w 14376400"/>
              <a:gd name="csY2" fmla="*/ 0 h 1143000"/>
              <a:gd name="csX3" fmla="*/ 1334951 w 14376400"/>
              <a:gd name="csY3" fmla="*/ 0 h 1143000"/>
              <a:gd name="csX4" fmla="*/ 1875778 w 14376400"/>
              <a:gd name="csY4" fmla="*/ 0 h 1143000"/>
              <a:gd name="csX5" fmla="*/ 2272840 w 14376400"/>
              <a:gd name="csY5" fmla="*/ 0 h 1143000"/>
              <a:gd name="csX6" fmla="*/ 3244959 w 14376400"/>
              <a:gd name="csY6" fmla="*/ 0 h 1143000"/>
              <a:gd name="csX7" fmla="*/ 3929549 w 14376400"/>
              <a:gd name="csY7" fmla="*/ 0 h 1143000"/>
              <a:gd name="csX8" fmla="*/ 4901668 w 14376400"/>
              <a:gd name="csY8" fmla="*/ 0 h 1143000"/>
              <a:gd name="csX9" fmla="*/ 5873786 w 14376400"/>
              <a:gd name="csY9" fmla="*/ 0 h 1143000"/>
              <a:gd name="csX10" fmla="*/ 6702141 w 14376400"/>
              <a:gd name="csY10" fmla="*/ 0 h 1143000"/>
              <a:gd name="csX11" fmla="*/ 7242967 w 14376400"/>
              <a:gd name="csY11" fmla="*/ 0 h 1143000"/>
              <a:gd name="csX12" fmla="*/ 7640030 w 14376400"/>
              <a:gd name="csY12" fmla="*/ 0 h 1143000"/>
              <a:gd name="csX13" fmla="*/ 8468384 w 14376400"/>
              <a:gd name="csY13" fmla="*/ 0 h 1143000"/>
              <a:gd name="csX14" fmla="*/ 9440503 w 14376400"/>
              <a:gd name="csY14" fmla="*/ 0 h 1143000"/>
              <a:gd name="csX15" fmla="*/ 10412621 w 14376400"/>
              <a:gd name="csY15" fmla="*/ 0 h 1143000"/>
              <a:gd name="csX16" fmla="*/ 10809684 w 14376400"/>
              <a:gd name="csY16" fmla="*/ 0 h 1143000"/>
              <a:gd name="csX17" fmla="*/ 11494274 w 14376400"/>
              <a:gd name="csY17" fmla="*/ 0 h 1143000"/>
              <a:gd name="csX18" fmla="*/ 12322629 w 14376400"/>
              <a:gd name="csY18" fmla="*/ 0 h 1143000"/>
              <a:gd name="csX19" fmla="*/ 13294747 w 14376400"/>
              <a:gd name="csY19" fmla="*/ 0 h 1143000"/>
              <a:gd name="csX20" fmla="*/ 13548046 w 14376400"/>
              <a:gd name="csY20" fmla="*/ 0 h 1143000"/>
              <a:gd name="csX21" fmla="*/ 14376400 w 14376400"/>
              <a:gd name="csY21" fmla="*/ 0 h 1143000"/>
              <a:gd name="csX22" fmla="*/ 14376400 w 14376400"/>
              <a:gd name="csY22" fmla="*/ 594360 h 1143000"/>
              <a:gd name="csX23" fmla="*/ 14376400 w 14376400"/>
              <a:gd name="csY23" fmla="*/ 1143000 h 1143000"/>
              <a:gd name="csX24" fmla="*/ 13979338 w 14376400"/>
              <a:gd name="csY24" fmla="*/ 1143000 h 1143000"/>
              <a:gd name="csX25" fmla="*/ 13294747 w 14376400"/>
              <a:gd name="csY25" fmla="*/ 1143000 h 1143000"/>
              <a:gd name="csX26" fmla="*/ 12322629 w 14376400"/>
              <a:gd name="csY26" fmla="*/ 1143000 h 1143000"/>
              <a:gd name="csX27" fmla="*/ 11494274 w 14376400"/>
              <a:gd name="csY27" fmla="*/ 1143000 h 1143000"/>
              <a:gd name="csX28" fmla="*/ 10665920 w 14376400"/>
              <a:gd name="csY28" fmla="*/ 1143000 h 1143000"/>
              <a:gd name="csX29" fmla="*/ 10412621 w 14376400"/>
              <a:gd name="csY29" fmla="*/ 1143000 h 1143000"/>
              <a:gd name="csX30" fmla="*/ 10159323 w 14376400"/>
              <a:gd name="csY30" fmla="*/ 1143000 h 1143000"/>
              <a:gd name="csX31" fmla="*/ 9906024 w 14376400"/>
              <a:gd name="csY31" fmla="*/ 1143000 h 1143000"/>
              <a:gd name="csX32" fmla="*/ 8933906 w 14376400"/>
              <a:gd name="csY32" fmla="*/ 1143000 h 1143000"/>
              <a:gd name="csX33" fmla="*/ 8249315 w 14376400"/>
              <a:gd name="csY33" fmla="*/ 1143000 h 1143000"/>
              <a:gd name="csX34" fmla="*/ 7996017 w 14376400"/>
              <a:gd name="csY34" fmla="*/ 1143000 h 1143000"/>
              <a:gd name="csX35" fmla="*/ 7023898 w 14376400"/>
              <a:gd name="csY35" fmla="*/ 1143000 h 1143000"/>
              <a:gd name="csX36" fmla="*/ 6051780 w 14376400"/>
              <a:gd name="csY36" fmla="*/ 1143000 h 1143000"/>
              <a:gd name="csX37" fmla="*/ 5079661 w 14376400"/>
              <a:gd name="csY37" fmla="*/ 1143000 h 1143000"/>
              <a:gd name="csX38" fmla="*/ 4395071 w 14376400"/>
              <a:gd name="csY38" fmla="*/ 1143000 h 1143000"/>
              <a:gd name="csX39" fmla="*/ 3998008 w 14376400"/>
              <a:gd name="csY39" fmla="*/ 1143000 h 1143000"/>
              <a:gd name="csX40" fmla="*/ 3744710 w 14376400"/>
              <a:gd name="csY40" fmla="*/ 1143000 h 1143000"/>
              <a:gd name="csX41" fmla="*/ 3347647 w 14376400"/>
              <a:gd name="csY41" fmla="*/ 1143000 h 1143000"/>
              <a:gd name="csX42" fmla="*/ 2806821 w 14376400"/>
              <a:gd name="csY42" fmla="*/ 1143000 h 1143000"/>
              <a:gd name="csX43" fmla="*/ 2122230 w 14376400"/>
              <a:gd name="csY43" fmla="*/ 1143000 h 1143000"/>
              <a:gd name="csX44" fmla="*/ 1581404 w 14376400"/>
              <a:gd name="csY44" fmla="*/ 1143000 h 1143000"/>
              <a:gd name="csX45" fmla="*/ 1328106 w 14376400"/>
              <a:gd name="csY45" fmla="*/ 1143000 h 1143000"/>
              <a:gd name="csX46" fmla="*/ 1074807 w 14376400"/>
              <a:gd name="csY46" fmla="*/ 1143000 h 1143000"/>
              <a:gd name="csX47" fmla="*/ 821509 w 14376400"/>
              <a:gd name="csY47" fmla="*/ 1143000 h 1143000"/>
              <a:gd name="csX48" fmla="*/ 0 w 14376400"/>
              <a:gd name="csY48" fmla="*/ 1143000 h 1143000"/>
              <a:gd name="csX49" fmla="*/ 0 w 14376400"/>
              <a:gd name="csY49" fmla="*/ 560070 h 1143000"/>
              <a:gd name="csX50" fmla="*/ 0 w 14376400"/>
              <a:gd name="csY50" fmla="*/ 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14376400" h="1143000" fill="none" extrusionOk="0">
                <a:moveTo>
                  <a:pt x="0" y="0"/>
                </a:moveTo>
                <a:cubicBezTo>
                  <a:pt x="192561" y="11769"/>
                  <a:pt x="317080" y="-10326"/>
                  <a:pt x="397062" y="0"/>
                </a:cubicBezTo>
                <a:cubicBezTo>
                  <a:pt x="477044" y="10326"/>
                  <a:pt x="652534" y="15746"/>
                  <a:pt x="794125" y="0"/>
                </a:cubicBezTo>
                <a:cubicBezTo>
                  <a:pt x="935716" y="-15746"/>
                  <a:pt x="1179395" y="-24750"/>
                  <a:pt x="1334951" y="0"/>
                </a:cubicBezTo>
                <a:cubicBezTo>
                  <a:pt x="1490507" y="24750"/>
                  <a:pt x="1650568" y="13502"/>
                  <a:pt x="1875778" y="0"/>
                </a:cubicBezTo>
                <a:cubicBezTo>
                  <a:pt x="2100988" y="-13502"/>
                  <a:pt x="2103108" y="18137"/>
                  <a:pt x="2272840" y="0"/>
                </a:cubicBezTo>
                <a:cubicBezTo>
                  <a:pt x="2442572" y="-18137"/>
                  <a:pt x="2854881" y="29621"/>
                  <a:pt x="3244959" y="0"/>
                </a:cubicBezTo>
                <a:cubicBezTo>
                  <a:pt x="3635037" y="-29621"/>
                  <a:pt x="3669143" y="-17235"/>
                  <a:pt x="3929549" y="0"/>
                </a:cubicBezTo>
                <a:cubicBezTo>
                  <a:pt x="4189955" y="17235"/>
                  <a:pt x="4664929" y="44793"/>
                  <a:pt x="4901668" y="0"/>
                </a:cubicBezTo>
                <a:cubicBezTo>
                  <a:pt x="5138407" y="-44793"/>
                  <a:pt x="5637632" y="-45734"/>
                  <a:pt x="5873786" y="0"/>
                </a:cubicBezTo>
                <a:cubicBezTo>
                  <a:pt x="6109940" y="45734"/>
                  <a:pt x="6468838" y="-19029"/>
                  <a:pt x="6702141" y="0"/>
                </a:cubicBezTo>
                <a:cubicBezTo>
                  <a:pt x="6935445" y="19029"/>
                  <a:pt x="7070573" y="-15764"/>
                  <a:pt x="7242967" y="0"/>
                </a:cubicBezTo>
                <a:cubicBezTo>
                  <a:pt x="7415361" y="15764"/>
                  <a:pt x="7442180" y="-18248"/>
                  <a:pt x="7640030" y="0"/>
                </a:cubicBezTo>
                <a:cubicBezTo>
                  <a:pt x="7837880" y="18248"/>
                  <a:pt x="8126238" y="13515"/>
                  <a:pt x="8468384" y="0"/>
                </a:cubicBezTo>
                <a:cubicBezTo>
                  <a:pt x="8810530" y="-13515"/>
                  <a:pt x="9231076" y="-26567"/>
                  <a:pt x="9440503" y="0"/>
                </a:cubicBezTo>
                <a:cubicBezTo>
                  <a:pt x="9649930" y="26567"/>
                  <a:pt x="10011082" y="-39898"/>
                  <a:pt x="10412621" y="0"/>
                </a:cubicBezTo>
                <a:cubicBezTo>
                  <a:pt x="10814160" y="39898"/>
                  <a:pt x="10617646" y="-7357"/>
                  <a:pt x="10809684" y="0"/>
                </a:cubicBezTo>
                <a:cubicBezTo>
                  <a:pt x="11001722" y="7357"/>
                  <a:pt x="11184841" y="14200"/>
                  <a:pt x="11494274" y="0"/>
                </a:cubicBezTo>
                <a:cubicBezTo>
                  <a:pt x="11803707" y="-14200"/>
                  <a:pt x="12128148" y="8670"/>
                  <a:pt x="12322629" y="0"/>
                </a:cubicBezTo>
                <a:cubicBezTo>
                  <a:pt x="12517111" y="-8670"/>
                  <a:pt x="12855564" y="-47145"/>
                  <a:pt x="13294747" y="0"/>
                </a:cubicBezTo>
                <a:cubicBezTo>
                  <a:pt x="13733930" y="47145"/>
                  <a:pt x="13460360" y="-10046"/>
                  <a:pt x="13548046" y="0"/>
                </a:cubicBezTo>
                <a:cubicBezTo>
                  <a:pt x="13635732" y="10046"/>
                  <a:pt x="14008517" y="-24615"/>
                  <a:pt x="14376400" y="0"/>
                </a:cubicBezTo>
                <a:cubicBezTo>
                  <a:pt x="14378810" y="206529"/>
                  <a:pt x="14372626" y="411104"/>
                  <a:pt x="14376400" y="594360"/>
                </a:cubicBezTo>
                <a:cubicBezTo>
                  <a:pt x="14380174" y="777616"/>
                  <a:pt x="14388635" y="885849"/>
                  <a:pt x="14376400" y="1143000"/>
                </a:cubicBezTo>
                <a:cubicBezTo>
                  <a:pt x="14236714" y="1146957"/>
                  <a:pt x="14086011" y="1136517"/>
                  <a:pt x="13979338" y="1143000"/>
                </a:cubicBezTo>
                <a:cubicBezTo>
                  <a:pt x="13872665" y="1149483"/>
                  <a:pt x="13470651" y="1144611"/>
                  <a:pt x="13294747" y="1143000"/>
                </a:cubicBezTo>
                <a:cubicBezTo>
                  <a:pt x="13118843" y="1141389"/>
                  <a:pt x="12556204" y="1160173"/>
                  <a:pt x="12322629" y="1143000"/>
                </a:cubicBezTo>
                <a:cubicBezTo>
                  <a:pt x="12089054" y="1125827"/>
                  <a:pt x="11802887" y="1110121"/>
                  <a:pt x="11494274" y="1143000"/>
                </a:cubicBezTo>
                <a:cubicBezTo>
                  <a:pt x="11185662" y="1175879"/>
                  <a:pt x="10871853" y="1183742"/>
                  <a:pt x="10665920" y="1143000"/>
                </a:cubicBezTo>
                <a:cubicBezTo>
                  <a:pt x="10459987" y="1102258"/>
                  <a:pt x="10535923" y="1144282"/>
                  <a:pt x="10412621" y="1143000"/>
                </a:cubicBezTo>
                <a:cubicBezTo>
                  <a:pt x="10289319" y="1141718"/>
                  <a:pt x="10283572" y="1151686"/>
                  <a:pt x="10159323" y="1143000"/>
                </a:cubicBezTo>
                <a:cubicBezTo>
                  <a:pt x="10035074" y="1134314"/>
                  <a:pt x="10027320" y="1140672"/>
                  <a:pt x="9906024" y="1143000"/>
                </a:cubicBezTo>
                <a:cubicBezTo>
                  <a:pt x="9784728" y="1145328"/>
                  <a:pt x="9401628" y="1165834"/>
                  <a:pt x="8933906" y="1143000"/>
                </a:cubicBezTo>
                <a:cubicBezTo>
                  <a:pt x="8466184" y="1120166"/>
                  <a:pt x="8579269" y="1141020"/>
                  <a:pt x="8249315" y="1143000"/>
                </a:cubicBezTo>
                <a:cubicBezTo>
                  <a:pt x="7919361" y="1144980"/>
                  <a:pt x="8048853" y="1154816"/>
                  <a:pt x="7996017" y="1143000"/>
                </a:cubicBezTo>
                <a:cubicBezTo>
                  <a:pt x="7943181" y="1131184"/>
                  <a:pt x="7507008" y="1096383"/>
                  <a:pt x="7023898" y="1143000"/>
                </a:cubicBezTo>
                <a:cubicBezTo>
                  <a:pt x="6540788" y="1189617"/>
                  <a:pt x="6399211" y="1126708"/>
                  <a:pt x="6051780" y="1143000"/>
                </a:cubicBezTo>
                <a:cubicBezTo>
                  <a:pt x="5704349" y="1159292"/>
                  <a:pt x="5462146" y="1126858"/>
                  <a:pt x="5079661" y="1143000"/>
                </a:cubicBezTo>
                <a:cubicBezTo>
                  <a:pt x="4697176" y="1159142"/>
                  <a:pt x="4597847" y="1129808"/>
                  <a:pt x="4395071" y="1143000"/>
                </a:cubicBezTo>
                <a:cubicBezTo>
                  <a:pt x="4192295" y="1156193"/>
                  <a:pt x="4163803" y="1138995"/>
                  <a:pt x="3998008" y="1143000"/>
                </a:cubicBezTo>
                <a:cubicBezTo>
                  <a:pt x="3832213" y="1147005"/>
                  <a:pt x="3797382" y="1148930"/>
                  <a:pt x="3744710" y="1143000"/>
                </a:cubicBezTo>
                <a:cubicBezTo>
                  <a:pt x="3692038" y="1137070"/>
                  <a:pt x="3480652" y="1158430"/>
                  <a:pt x="3347647" y="1143000"/>
                </a:cubicBezTo>
                <a:cubicBezTo>
                  <a:pt x="3214642" y="1127570"/>
                  <a:pt x="3043927" y="1141459"/>
                  <a:pt x="2806821" y="1143000"/>
                </a:cubicBezTo>
                <a:cubicBezTo>
                  <a:pt x="2569715" y="1144541"/>
                  <a:pt x="2432437" y="1111208"/>
                  <a:pt x="2122230" y="1143000"/>
                </a:cubicBezTo>
                <a:cubicBezTo>
                  <a:pt x="1812023" y="1174792"/>
                  <a:pt x="1741279" y="1162241"/>
                  <a:pt x="1581404" y="1143000"/>
                </a:cubicBezTo>
                <a:cubicBezTo>
                  <a:pt x="1421529" y="1123759"/>
                  <a:pt x="1440996" y="1136413"/>
                  <a:pt x="1328106" y="1143000"/>
                </a:cubicBezTo>
                <a:cubicBezTo>
                  <a:pt x="1215216" y="1149587"/>
                  <a:pt x="1191546" y="1134304"/>
                  <a:pt x="1074807" y="1143000"/>
                </a:cubicBezTo>
                <a:cubicBezTo>
                  <a:pt x="958068" y="1151696"/>
                  <a:pt x="898518" y="1141659"/>
                  <a:pt x="821509" y="1143000"/>
                </a:cubicBezTo>
                <a:cubicBezTo>
                  <a:pt x="744500" y="1144341"/>
                  <a:pt x="367288" y="1122668"/>
                  <a:pt x="0" y="1143000"/>
                </a:cubicBezTo>
                <a:cubicBezTo>
                  <a:pt x="10712" y="973209"/>
                  <a:pt x="25182" y="827059"/>
                  <a:pt x="0" y="560070"/>
                </a:cubicBezTo>
                <a:cubicBezTo>
                  <a:pt x="-25182" y="293081"/>
                  <a:pt x="-8342" y="267193"/>
                  <a:pt x="0" y="0"/>
                </a:cubicBezTo>
                <a:close/>
              </a:path>
              <a:path w="14376400" h="1143000" stroke="0" extrusionOk="0">
                <a:moveTo>
                  <a:pt x="0" y="0"/>
                </a:moveTo>
                <a:cubicBezTo>
                  <a:pt x="169322" y="-13301"/>
                  <a:pt x="396827" y="-22407"/>
                  <a:pt x="540826" y="0"/>
                </a:cubicBezTo>
                <a:cubicBezTo>
                  <a:pt x="684825" y="22407"/>
                  <a:pt x="1152150" y="-34343"/>
                  <a:pt x="1369181" y="0"/>
                </a:cubicBezTo>
                <a:cubicBezTo>
                  <a:pt x="1586212" y="34343"/>
                  <a:pt x="1500076" y="7803"/>
                  <a:pt x="1622479" y="0"/>
                </a:cubicBezTo>
                <a:cubicBezTo>
                  <a:pt x="1744882" y="-7803"/>
                  <a:pt x="1772496" y="-1715"/>
                  <a:pt x="1875778" y="0"/>
                </a:cubicBezTo>
                <a:cubicBezTo>
                  <a:pt x="1979060" y="1715"/>
                  <a:pt x="2174924" y="20636"/>
                  <a:pt x="2416604" y="0"/>
                </a:cubicBezTo>
                <a:cubicBezTo>
                  <a:pt x="2658284" y="-20636"/>
                  <a:pt x="3110835" y="-18968"/>
                  <a:pt x="3388723" y="0"/>
                </a:cubicBezTo>
                <a:cubicBezTo>
                  <a:pt x="3666611" y="18968"/>
                  <a:pt x="3931750" y="-23998"/>
                  <a:pt x="4073313" y="0"/>
                </a:cubicBezTo>
                <a:cubicBezTo>
                  <a:pt x="4214876" y="23998"/>
                  <a:pt x="4551545" y="26627"/>
                  <a:pt x="4757904" y="0"/>
                </a:cubicBezTo>
                <a:cubicBezTo>
                  <a:pt x="4964263" y="-26627"/>
                  <a:pt x="5058006" y="-19346"/>
                  <a:pt x="5154966" y="0"/>
                </a:cubicBezTo>
                <a:cubicBezTo>
                  <a:pt x="5251926" y="19346"/>
                  <a:pt x="5814214" y="23850"/>
                  <a:pt x="5983321" y="0"/>
                </a:cubicBezTo>
                <a:cubicBezTo>
                  <a:pt x="6152429" y="-23850"/>
                  <a:pt x="6182360" y="-2942"/>
                  <a:pt x="6380383" y="0"/>
                </a:cubicBezTo>
                <a:cubicBezTo>
                  <a:pt x="6578406" y="2942"/>
                  <a:pt x="6733679" y="30001"/>
                  <a:pt x="7064974" y="0"/>
                </a:cubicBezTo>
                <a:cubicBezTo>
                  <a:pt x="7396269" y="-30001"/>
                  <a:pt x="7288602" y="-12893"/>
                  <a:pt x="7462036" y="0"/>
                </a:cubicBezTo>
                <a:cubicBezTo>
                  <a:pt x="7635470" y="12893"/>
                  <a:pt x="7766281" y="10169"/>
                  <a:pt x="7859099" y="0"/>
                </a:cubicBezTo>
                <a:cubicBezTo>
                  <a:pt x="7951917" y="-10169"/>
                  <a:pt x="8228387" y="-23491"/>
                  <a:pt x="8399925" y="0"/>
                </a:cubicBezTo>
                <a:cubicBezTo>
                  <a:pt x="8571463" y="23491"/>
                  <a:pt x="8930811" y="36541"/>
                  <a:pt x="9372044" y="0"/>
                </a:cubicBezTo>
                <a:cubicBezTo>
                  <a:pt x="9813277" y="-36541"/>
                  <a:pt x="9943085" y="22933"/>
                  <a:pt x="10200398" y="0"/>
                </a:cubicBezTo>
                <a:cubicBezTo>
                  <a:pt x="10457711" y="-22933"/>
                  <a:pt x="10692045" y="-27043"/>
                  <a:pt x="11172517" y="0"/>
                </a:cubicBezTo>
                <a:cubicBezTo>
                  <a:pt x="11652989" y="27043"/>
                  <a:pt x="11649480" y="29241"/>
                  <a:pt x="12000871" y="0"/>
                </a:cubicBezTo>
                <a:cubicBezTo>
                  <a:pt x="12352262" y="-29241"/>
                  <a:pt x="12713260" y="24432"/>
                  <a:pt x="12972990" y="0"/>
                </a:cubicBezTo>
                <a:cubicBezTo>
                  <a:pt x="13232720" y="-24432"/>
                  <a:pt x="13498860" y="67"/>
                  <a:pt x="13657580" y="0"/>
                </a:cubicBezTo>
                <a:cubicBezTo>
                  <a:pt x="13816300" y="-67"/>
                  <a:pt x="14214632" y="-19369"/>
                  <a:pt x="14376400" y="0"/>
                </a:cubicBezTo>
                <a:cubicBezTo>
                  <a:pt x="14399023" y="239010"/>
                  <a:pt x="14398104" y="300906"/>
                  <a:pt x="14376400" y="537210"/>
                </a:cubicBezTo>
                <a:cubicBezTo>
                  <a:pt x="14354697" y="773514"/>
                  <a:pt x="14354282" y="851777"/>
                  <a:pt x="14376400" y="1143000"/>
                </a:cubicBezTo>
                <a:cubicBezTo>
                  <a:pt x="14117176" y="1142986"/>
                  <a:pt x="13953832" y="1106979"/>
                  <a:pt x="13548046" y="1143000"/>
                </a:cubicBezTo>
                <a:cubicBezTo>
                  <a:pt x="13142260" y="1179021"/>
                  <a:pt x="13085209" y="1146262"/>
                  <a:pt x="12719691" y="1143000"/>
                </a:cubicBezTo>
                <a:cubicBezTo>
                  <a:pt x="12354174" y="1139738"/>
                  <a:pt x="12533285" y="1152364"/>
                  <a:pt x="12466393" y="1143000"/>
                </a:cubicBezTo>
                <a:cubicBezTo>
                  <a:pt x="12399501" y="1133636"/>
                  <a:pt x="11859976" y="1146201"/>
                  <a:pt x="11638038" y="1143000"/>
                </a:cubicBezTo>
                <a:cubicBezTo>
                  <a:pt x="11416101" y="1139799"/>
                  <a:pt x="11167919" y="1162095"/>
                  <a:pt x="10809684" y="1143000"/>
                </a:cubicBezTo>
                <a:cubicBezTo>
                  <a:pt x="10451449" y="1123905"/>
                  <a:pt x="10499203" y="1166409"/>
                  <a:pt x="10268857" y="1143000"/>
                </a:cubicBezTo>
                <a:cubicBezTo>
                  <a:pt x="10038511" y="1119591"/>
                  <a:pt x="9994766" y="1142868"/>
                  <a:pt x="9871795" y="1143000"/>
                </a:cubicBezTo>
                <a:cubicBezTo>
                  <a:pt x="9748824" y="1143132"/>
                  <a:pt x="9681083" y="1137545"/>
                  <a:pt x="9618496" y="1143000"/>
                </a:cubicBezTo>
                <a:cubicBezTo>
                  <a:pt x="9555909" y="1148455"/>
                  <a:pt x="9334104" y="1153956"/>
                  <a:pt x="9221434" y="1143000"/>
                </a:cubicBezTo>
                <a:cubicBezTo>
                  <a:pt x="9108764" y="1132044"/>
                  <a:pt x="8963834" y="1127674"/>
                  <a:pt x="8824371" y="1143000"/>
                </a:cubicBezTo>
                <a:cubicBezTo>
                  <a:pt x="8684908" y="1158326"/>
                  <a:pt x="8634862" y="1142977"/>
                  <a:pt x="8571073" y="1143000"/>
                </a:cubicBezTo>
                <a:cubicBezTo>
                  <a:pt x="8507284" y="1143023"/>
                  <a:pt x="8419248" y="1154645"/>
                  <a:pt x="8317774" y="1143000"/>
                </a:cubicBezTo>
                <a:cubicBezTo>
                  <a:pt x="8216300" y="1131355"/>
                  <a:pt x="8048282" y="1132958"/>
                  <a:pt x="7920712" y="1143000"/>
                </a:cubicBezTo>
                <a:cubicBezTo>
                  <a:pt x="7793142" y="1153042"/>
                  <a:pt x="7411953" y="1173336"/>
                  <a:pt x="7092357" y="1143000"/>
                </a:cubicBezTo>
                <a:cubicBezTo>
                  <a:pt x="6772761" y="1112664"/>
                  <a:pt x="6697751" y="1153807"/>
                  <a:pt x="6407767" y="1143000"/>
                </a:cubicBezTo>
                <a:cubicBezTo>
                  <a:pt x="6117783" y="1132194"/>
                  <a:pt x="6051238" y="1113524"/>
                  <a:pt x="5723176" y="1143000"/>
                </a:cubicBezTo>
                <a:cubicBezTo>
                  <a:pt x="5395114" y="1172476"/>
                  <a:pt x="5140330" y="1132944"/>
                  <a:pt x="4751058" y="1143000"/>
                </a:cubicBezTo>
                <a:cubicBezTo>
                  <a:pt x="4361786" y="1153056"/>
                  <a:pt x="4360751" y="1151177"/>
                  <a:pt x="4210231" y="1143000"/>
                </a:cubicBezTo>
                <a:cubicBezTo>
                  <a:pt x="4059711" y="1134823"/>
                  <a:pt x="3781265" y="1168452"/>
                  <a:pt x="3525641" y="1143000"/>
                </a:cubicBezTo>
                <a:cubicBezTo>
                  <a:pt x="3270017" y="1117549"/>
                  <a:pt x="3077347" y="1162399"/>
                  <a:pt x="2697286" y="1143000"/>
                </a:cubicBezTo>
                <a:cubicBezTo>
                  <a:pt x="2317225" y="1123601"/>
                  <a:pt x="2539066" y="1139729"/>
                  <a:pt x="2443988" y="1143000"/>
                </a:cubicBezTo>
                <a:cubicBezTo>
                  <a:pt x="2348910" y="1146271"/>
                  <a:pt x="2036671" y="1125285"/>
                  <a:pt x="1903162" y="1143000"/>
                </a:cubicBezTo>
                <a:cubicBezTo>
                  <a:pt x="1769653" y="1160715"/>
                  <a:pt x="1626182" y="1138111"/>
                  <a:pt x="1362335" y="1143000"/>
                </a:cubicBezTo>
                <a:cubicBezTo>
                  <a:pt x="1098488" y="1147889"/>
                  <a:pt x="443735" y="1081907"/>
                  <a:pt x="0" y="1143000"/>
                </a:cubicBezTo>
                <a:cubicBezTo>
                  <a:pt x="185" y="920369"/>
                  <a:pt x="-4685" y="817890"/>
                  <a:pt x="0" y="605790"/>
                </a:cubicBezTo>
                <a:cubicBezTo>
                  <a:pt x="4685" y="393690"/>
                  <a:pt x="10826" y="178039"/>
                  <a:pt x="0" y="0"/>
                </a:cubicBezTo>
                <a:close/>
              </a:path>
            </a:pathLst>
          </a:custGeom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753456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r>
              <a:rPr kumimoji="1" lang="en-US" altLang="ja-JP" dirty="0"/>
              <a:t>3</a:t>
            </a:r>
            <a:r>
              <a:rPr kumimoji="1" lang="ja-JP" altLang="en-US" dirty="0"/>
              <a:t>年生　データサイエンスで皆さんが挑戦すること。</a:t>
            </a:r>
          </a:p>
        </p:txBody>
      </p:sp>
    </p:spTree>
    <p:extLst>
      <p:ext uri="{BB962C8B-B14F-4D97-AF65-F5344CB8AC3E}">
        <p14:creationId xmlns:p14="http://schemas.microsoft.com/office/powerpoint/2010/main" val="381409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0BB6C348-C936-4C94-B258-3CA88A511345}"/>
</file>

<file path=customXml/itemProps2.xml><?xml version="1.0" encoding="utf-8"?>
<ds:datastoreItem xmlns:ds="http://schemas.openxmlformats.org/officeDocument/2006/customXml" ds:itemID="{37900BC0-9295-4487-86BE-7C8F4BF52173}"/>
</file>

<file path=customXml/itemProps3.xml><?xml version="1.0" encoding="utf-8"?>
<ds:datastoreItem xmlns:ds="http://schemas.openxmlformats.org/officeDocument/2006/customXml" ds:itemID="{81F42BF0-D207-4833-B297-98590FD5DF26}"/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67</Words>
  <Application>Microsoft Office PowerPoint</Application>
  <PresentationFormat>ユーザー設定</PresentationFormat>
  <Paragraphs>9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プレゼンテーション</vt:lpstr>
      <vt:lpstr>何をしていくか。</vt:lpstr>
      <vt:lpstr>昨年までの活動</vt:lpstr>
      <vt:lpstr>みんなが次のステージで本当にデータサイエンスができるのか？</vt:lpstr>
      <vt:lpstr>3年生　データサイエンスで皆さんが挑戦すること。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横田 将也</cp:lastModifiedBy>
  <cp:revision>4</cp:revision>
  <dcterms:created xsi:type="dcterms:W3CDTF">2006-08-16T00:00:00Z</dcterms:created>
  <dcterms:modified xsi:type="dcterms:W3CDTF">2026-08-04T07:09:28Z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</Properties>
</file>